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390" r:id="rId3"/>
    <p:sldId id="502" r:id="rId4"/>
    <p:sldId id="483" r:id="rId5"/>
    <p:sldId id="496" r:id="rId6"/>
    <p:sldId id="512" r:id="rId7"/>
    <p:sldId id="499" r:id="rId8"/>
    <p:sldId id="515" r:id="rId9"/>
    <p:sldId id="498" r:id="rId10"/>
    <p:sldId id="500" r:id="rId11"/>
    <p:sldId id="508" r:id="rId12"/>
    <p:sldId id="504" r:id="rId13"/>
    <p:sldId id="505" r:id="rId14"/>
    <p:sldId id="506" r:id="rId15"/>
    <p:sldId id="514" r:id="rId16"/>
    <p:sldId id="507" r:id="rId17"/>
    <p:sldId id="495" r:id="rId18"/>
    <p:sldId id="510" r:id="rId19"/>
    <p:sldId id="493" r:id="rId20"/>
    <p:sldId id="513" r:id="rId21"/>
    <p:sldId id="494" r:id="rId22"/>
    <p:sldId id="477" r:id="rId2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85" autoAdjust="0"/>
    <p:restoredTop sz="84453"/>
  </p:normalViewPr>
  <p:slideViewPr>
    <p:cSldViewPr snapToGrid="0" snapToObjects="1" showGuides="1">
      <p:cViewPr varScale="1">
        <p:scale>
          <a:sx n="111" d="100"/>
          <a:sy n="111" d="100"/>
        </p:scale>
        <p:origin x="216" y="53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 is growing rapidly </a:t>
            </a:r>
          </a:p>
          <a:p>
            <a:r>
              <a:rPr lang="en-US" dirty="0" smtClean="0"/>
              <a:t>Based</a:t>
            </a:r>
            <a:r>
              <a:rPr lang="en-US" baseline="0" dirty="0" smtClean="0"/>
              <a:t> in Mountain View – I am the only guy in UK/Europe</a:t>
            </a:r>
            <a:endParaRPr lang="en-US" dirty="0" smtClean="0"/>
          </a:p>
          <a:p>
            <a:r>
              <a:rPr lang="en-US" dirty="0" smtClean="0"/>
              <a:t>VC: $34M</a:t>
            </a:r>
            <a:r>
              <a:rPr lang="en-US" baseline="0" dirty="0" smtClean="0"/>
              <a:t> in total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72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7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6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00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49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bit.ly</a:t>
            </a:r>
            <a:r>
              <a:rPr lang="en-US" dirty="0" smtClean="0"/>
              <a:t>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bit.ly / joe_london_kaggle_2016a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szilard/machine-learning-with-h2o-dot-ai-budapest-data-science-meetup-july-2016" TargetMode="Externa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stream.tv/recorded/89829598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bit.ly/joe_h2o_talk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62TFK641gG8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woobe" TargetMode="External"/><Relationship Id="rId4" Type="http://schemas.openxmlformats.org/officeDocument/2006/relationships/hyperlink" Target="docs.h2o.ai" TargetMode="External"/><Relationship Id="rId5" Type="http://schemas.openxmlformats.org/officeDocument/2006/relationships/hyperlink" Target="http://github.com/h2oai/h2o-meetup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bit.ly/joe_h2o_talk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hyperlink" Target="docs.h2o.ai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/>
          </a:bodyPr>
          <a:lstStyle/>
          <a:p>
            <a:r>
              <a:rPr lang="en-US" b="0" dirty="0" smtClean="0"/>
              <a:t>H2O Machine Learning Use Cases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035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</a:p>
          <a:p>
            <a:r>
              <a:rPr lang="en-US" dirty="0" smtClean="0"/>
              <a:t>@matlabulous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94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satRday</a:t>
            </a:r>
            <a:r>
              <a:rPr lang="en-US" dirty="0" smtClean="0"/>
              <a:t> #1</a:t>
            </a:r>
            <a:endParaRPr lang="en-US" dirty="0" smtClean="0"/>
          </a:p>
          <a:p>
            <a:pPr algn="ctr"/>
            <a:r>
              <a:rPr lang="en-US" dirty="0" smtClean="0"/>
              <a:t>MTA TTK, Budapest, Hungary</a:t>
            </a:r>
            <a:endParaRPr lang="en-US" dirty="0" smtClean="0"/>
          </a:p>
          <a:p>
            <a:pPr algn="ctr"/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September</a:t>
            </a:r>
            <a:r>
              <a:rPr lang="en-US" dirty="0" smtClean="0"/>
              <a:t>, 2016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93" y="1899789"/>
            <a:ext cx="2085812" cy="208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Plain Old Java Object (POJO)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4049"/>
            <a:ext cx="3961177" cy="4320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36" b="74430"/>
          <a:stretch/>
        </p:blipFill>
        <p:spPr>
          <a:xfrm>
            <a:off x="4437956" y="1636723"/>
            <a:ext cx="4248844" cy="214786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6966857" y="3690257"/>
            <a:ext cx="272143" cy="424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0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Telenor – Why H2O?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0" y="721107"/>
            <a:ext cx="691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4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Telenor – Use Case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0" y="725193"/>
            <a:ext cx="691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in Brazil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8" t="12716" r="28761" b="19213"/>
          <a:stretch/>
        </p:blipFill>
        <p:spPr>
          <a:xfrm>
            <a:off x="682906" y="960024"/>
            <a:ext cx="3576577" cy="3501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9" t="12716" r="27637" b="22138"/>
          <a:stretch/>
        </p:blipFill>
        <p:spPr>
          <a:xfrm>
            <a:off x="4572000" y="1035259"/>
            <a:ext cx="3739725" cy="342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4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+ H2O + Spark at EARL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2" b="4585"/>
          <a:stretch/>
        </p:blipFill>
        <p:spPr>
          <a:xfrm>
            <a:off x="538223" y="689025"/>
            <a:ext cx="8229600" cy="43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1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Customers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5" b="15837"/>
          <a:stretch/>
        </p:blipFill>
        <p:spPr>
          <a:xfrm>
            <a:off x="152500" y="769041"/>
            <a:ext cx="4523670" cy="381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9" b="51842"/>
          <a:stretch/>
        </p:blipFill>
        <p:spPr>
          <a:xfrm>
            <a:off x="4291365" y="769041"/>
            <a:ext cx="4523670" cy="1941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8" b="51617"/>
          <a:stretch/>
        </p:blipFill>
        <p:spPr>
          <a:xfrm>
            <a:off x="4291365" y="2825648"/>
            <a:ext cx="4523670" cy="1620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3" b="51307"/>
          <a:stretch/>
        </p:blipFill>
        <p:spPr>
          <a:xfrm>
            <a:off x="152500" y="2825648"/>
            <a:ext cx="4523670" cy="162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8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Szilard </a:t>
            </a:r>
            <a:r>
              <a:rPr lang="en-US" dirty="0" err="1" smtClean="0"/>
              <a:t>Pafka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Budapest </a:t>
            </a:r>
            <a:r>
              <a:rPr lang="en-US" dirty="0" smtClean="0"/>
              <a:t>DS Meetup</a:t>
            </a:r>
          </a:p>
          <a:p>
            <a:pPr lvl="1"/>
            <a:r>
              <a:rPr lang="en-US" dirty="0" smtClean="0"/>
              <a:t>Big thanks to Szilard </a:t>
            </a:r>
            <a:r>
              <a:rPr lang="en-US" dirty="0" err="1" smtClean="0"/>
              <a:t>Pafka</a:t>
            </a:r>
            <a:endParaRPr lang="en-US" dirty="0"/>
          </a:p>
          <a:p>
            <a:pPr lvl="2"/>
            <a:r>
              <a:rPr lang="en-US" dirty="0" smtClean="0"/>
              <a:t>Intro to ML with H2O</a:t>
            </a:r>
          </a:p>
          <a:p>
            <a:pPr lvl="1"/>
            <a:r>
              <a:rPr lang="en-US" dirty="0" smtClean="0">
                <a:hlinkClick r:id="rId2"/>
              </a:rPr>
              <a:t>Link (video)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Link (Slides)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9" t="18003" r="28199" b="9311"/>
          <a:stretch/>
        </p:blipFill>
        <p:spPr>
          <a:xfrm>
            <a:off x="4648200" y="942321"/>
            <a:ext cx="3611302" cy="37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1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Szilard – </a:t>
            </a:r>
            <a:r>
              <a:rPr lang="en-US" dirty="0" smtClean="0"/>
              <a:t>Why </a:t>
            </a:r>
            <a:r>
              <a:rPr lang="en-US" dirty="0" smtClean="0"/>
              <a:t>H2O?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035" y="1768599"/>
            <a:ext cx="4038600" cy="285394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530035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Szilard’s Summary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is Evolving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Advanced data munging</a:t>
            </a:r>
          </a:p>
          <a:p>
            <a:r>
              <a:rPr lang="en-US" dirty="0" smtClean="0"/>
              <a:t>Visual ML</a:t>
            </a:r>
          </a:p>
          <a:p>
            <a:r>
              <a:rPr lang="en-US" dirty="0" smtClean="0"/>
              <a:t>Deep Water</a:t>
            </a:r>
          </a:p>
          <a:p>
            <a:pPr lvl="1"/>
            <a:r>
              <a:rPr lang="en-US" dirty="0" smtClean="0"/>
              <a:t>H2O + </a:t>
            </a:r>
            <a:r>
              <a:rPr lang="en-US" dirty="0" err="1" smtClean="0"/>
              <a:t>TensorFlow</a:t>
            </a:r>
            <a:r>
              <a:rPr lang="en-US" dirty="0" smtClean="0"/>
              <a:t>, </a:t>
            </a:r>
            <a:r>
              <a:rPr lang="en-US" dirty="0" err="1" smtClean="0"/>
              <a:t>mxnet</a:t>
            </a:r>
            <a:r>
              <a:rPr lang="en-US" dirty="0" smtClean="0"/>
              <a:t>, </a:t>
            </a:r>
            <a:r>
              <a:rPr lang="en-US" dirty="0" err="1" smtClean="0"/>
              <a:t>Theano</a:t>
            </a:r>
            <a:r>
              <a:rPr lang="en-US" dirty="0" smtClean="0"/>
              <a:t>, </a:t>
            </a:r>
            <a:r>
              <a:rPr lang="en-US" dirty="0" err="1" smtClean="0"/>
              <a:t>Caffe</a:t>
            </a:r>
            <a:r>
              <a:rPr lang="en-US" dirty="0"/>
              <a:t> 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GPU</a:t>
            </a:r>
          </a:p>
          <a:p>
            <a:r>
              <a:rPr lang="is-IS" dirty="0" smtClean="0"/>
              <a:t>Steam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YouTube Playlist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35" y="1642547"/>
            <a:ext cx="2835529" cy="30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About Me: </a:t>
            </a:r>
            <a:r>
              <a:rPr lang="en-US" dirty="0"/>
              <a:t>Civil Engineer →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2005 - 2015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Water Engineer</a:t>
            </a:r>
          </a:p>
          <a:p>
            <a:pPr lvl="1"/>
            <a:r>
              <a:rPr lang="en-US" dirty="0" smtClean="0"/>
              <a:t>Consultant for Utilities</a:t>
            </a:r>
          </a:p>
          <a:p>
            <a:pPr lvl="1"/>
            <a:r>
              <a:rPr lang="en-US" dirty="0" smtClean="0"/>
              <a:t>EngD Research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2015 - Present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Scientist</a:t>
            </a:r>
          </a:p>
          <a:p>
            <a:pPr lvl="1"/>
            <a:r>
              <a:rPr lang="en-US" dirty="0" smtClean="0"/>
              <a:t>Virgin Media (UK)</a:t>
            </a:r>
          </a:p>
          <a:p>
            <a:pPr lvl="1"/>
            <a:r>
              <a:rPr lang="en-US" dirty="0" smtClean="0"/>
              <a:t>Domino Data Lab (US)</a:t>
            </a:r>
          </a:p>
          <a:p>
            <a:pPr lvl="1"/>
            <a:r>
              <a:rPr lang="en-US" dirty="0" smtClean="0"/>
              <a:t>H2O.ai (US)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3270" y="4596408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Why?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Long story – see </a:t>
            </a:r>
            <a:r>
              <a:rPr lang="en-US" dirty="0" err="1">
                <a:hlinkClick r:id="rId3" action="ppaction://hlinkfile"/>
              </a:rPr>
              <a:t>bit.ly</a:t>
            </a:r>
            <a:r>
              <a:rPr lang="en-US" dirty="0">
                <a:hlinkClick r:id="rId3" action="ppaction://hlinkfile"/>
              </a:rPr>
              <a:t>/joe_h2o_talk1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Integration with Other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hlinkClick r:id="rId2"/>
              </a:rPr>
              <a:t>H2O + </a:t>
            </a:r>
            <a:r>
              <a:rPr lang="en-US" sz="2400" dirty="0" err="1" smtClean="0">
                <a:hlinkClick r:id="rId2"/>
              </a:rPr>
              <a:t>TensorFlow</a:t>
            </a:r>
            <a:r>
              <a:rPr lang="en-US" sz="2400" dirty="0" smtClean="0">
                <a:hlinkClick r:id="rId2"/>
              </a:rPr>
              <a:t> demo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H2O + </a:t>
            </a:r>
            <a:r>
              <a:rPr lang="en-US" sz="2400" dirty="0" err="1" smtClean="0"/>
              <a:t>MLLib</a:t>
            </a:r>
            <a:r>
              <a:rPr lang="en-US" sz="2400" dirty="0" smtClean="0"/>
              <a:t> SVM demo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355" y="1727239"/>
            <a:ext cx="2334891" cy="3113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25" y="1911678"/>
            <a:ext cx="3908150" cy="274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We’re Hiring!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Check it out</a:t>
            </a:r>
          </a:p>
          <a:p>
            <a:r>
              <a:rPr lang="en-US" dirty="0" smtClean="0"/>
              <a:t>www.h2o.ai/careers/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22" y="965380"/>
            <a:ext cx="3365056" cy="386401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Contact</a:t>
            </a:r>
          </a:p>
          <a:p>
            <a:pPr lvl="1"/>
            <a:r>
              <a:rPr lang="en-US" sz="1800" dirty="0"/>
              <a:t>joe@h2o.ai</a:t>
            </a:r>
          </a:p>
          <a:p>
            <a:pPr lvl="1"/>
            <a:r>
              <a:rPr lang="en-US" sz="1800" dirty="0"/>
              <a:t>@matlabulous</a:t>
            </a:r>
          </a:p>
          <a:p>
            <a:pPr lvl="1"/>
            <a:r>
              <a:rPr lang="en-US" sz="1800" dirty="0" smtClean="0">
                <a:hlinkClick r:id="rId3"/>
              </a:rPr>
              <a:t>github.com/woobe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Resources</a:t>
            </a:r>
          </a:p>
          <a:p>
            <a:pPr lvl="1"/>
            <a:r>
              <a:rPr lang="en-US" sz="1800" dirty="0" smtClean="0">
                <a:hlinkClick r:id="rId4" action="ppaction://hlinkfile"/>
              </a:rPr>
              <a:t>docs.h2o.ai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Slides and Code</a:t>
            </a:r>
            <a:endParaRPr lang="en-US" sz="2000" dirty="0"/>
          </a:p>
          <a:p>
            <a:pPr lvl="1"/>
            <a:r>
              <a:rPr lang="en-US" sz="1800" dirty="0">
                <a:hlinkClick r:id="rId5"/>
              </a:rPr>
              <a:t>github.com/h2oai/h2o-meetups</a:t>
            </a:r>
            <a:endParaRPr lang="en-US" sz="1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Sponsors &amp; </a:t>
            </a:r>
            <a:r>
              <a:rPr lang="en-US" dirty="0" smtClean="0"/>
              <a:t>Organizers</a:t>
            </a:r>
            <a:endParaRPr lang="en-US" dirty="0" smtClean="0"/>
          </a:p>
          <a:p>
            <a:pPr lvl="1"/>
            <a:r>
              <a:rPr lang="en-US" dirty="0" err="1" smtClean="0"/>
              <a:t>satRdays</a:t>
            </a:r>
            <a:endParaRPr lang="en-US" dirty="0" smtClean="0"/>
          </a:p>
          <a:p>
            <a:pPr lvl="1"/>
            <a:r>
              <a:rPr lang="en-US" dirty="0" smtClean="0"/>
              <a:t>Budapest Data Science Meetup</a:t>
            </a:r>
            <a:endParaRPr lang="en-US" dirty="0" smtClean="0"/>
          </a:p>
          <a:p>
            <a:r>
              <a:rPr lang="en-US" dirty="0" smtClean="0"/>
              <a:t>H2O.ai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998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Introduction to H2O</a:t>
            </a:r>
          </a:p>
          <a:p>
            <a:endParaRPr lang="en-US" dirty="0" smtClean="0"/>
          </a:p>
          <a:p>
            <a:r>
              <a:rPr lang="en-US" dirty="0" smtClean="0"/>
              <a:t>Machine learning </a:t>
            </a:r>
            <a:r>
              <a:rPr lang="en-US" dirty="0"/>
              <a:t>u</a:t>
            </a:r>
            <a:r>
              <a:rPr lang="en-US" dirty="0" smtClean="0"/>
              <a:t>se cases from our users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84" y="1491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H2O.ai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H2O.ai, the Company</a:t>
            </a:r>
          </a:p>
          <a:p>
            <a:pPr lvl="1"/>
            <a:r>
              <a:rPr lang="en-US" dirty="0" smtClean="0"/>
              <a:t>Team: 80 (71 shown)</a:t>
            </a:r>
          </a:p>
          <a:p>
            <a:pPr lvl="1"/>
            <a:r>
              <a:rPr lang="en-US" dirty="0" smtClean="0"/>
              <a:t>Founded in 2012, </a:t>
            </a:r>
          </a:p>
          <a:p>
            <a:pPr lvl="1"/>
            <a:r>
              <a:rPr lang="en-US" dirty="0" smtClean="0"/>
              <a:t>HQ: Mountain View, California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H2O, the Platform</a:t>
            </a:r>
          </a:p>
          <a:p>
            <a:pPr lvl="1"/>
            <a:r>
              <a:rPr lang="en-US" dirty="0" smtClean="0"/>
              <a:t>Open Source (Apache 2.0)</a:t>
            </a:r>
          </a:p>
          <a:p>
            <a:pPr lvl="1"/>
            <a:r>
              <a:rPr lang="en-US" dirty="0" smtClean="0"/>
              <a:t>R, Python, Scala, Java and Web Interfaces</a:t>
            </a:r>
          </a:p>
          <a:p>
            <a:pPr lvl="1"/>
            <a:r>
              <a:rPr lang="en-US" dirty="0" smtClean="0"/>
              <a:t>Distributed Algorithms that Scale to Big Data</a:t>
            </a:r>
          </a:p>
          <a:p>
            <a:pPr lvl="1"/>
            <a:r>
              <a:rPr lang="en-US" dirty="0" smtClean="0"/>
              <a:t>Works with Laptop, Hadoop &amp; Spark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66" y="782837"/>
            <a:ext cx="2015512" cy="422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6678" y="219456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01840" y="1904198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90648" y="2338939"/>
            <a:ext cx="298383" cy="2213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380972" y="1904199"/>
            <a:ext cx="790876" cy="796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85475" y="242441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Joe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136689" y="1829980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Jakub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Kuba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Advisory Council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990"/>
            <a:ext cx="9144000" cy="4841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392" y="1350335"/>
            <a:ext cx="14414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8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Algorithm Overview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701" y="576052"/>
            <a:ext cx="7129914" cy="45674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72665" y="1732547"/>
            <a:ext cx="2983832" cy="257957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8009" y="2657487"/>
            <a:ext cx="99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satRday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47595" y="2480352"/>
            <a:ext cx="179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See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 action="ppaction://hlinkfile"/>
              </a:rPr>
              <a:t>bit.ly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 action="ppaction://hlinkfile"/>
              </a:rPr>
              <a:t>/joe_h2o_talk4</a:t>
            </a:r>
            <a:endParaRPr lang="en-US" sz="12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822485" y="2389380"/>
            <a:ext cx="425110" cy="22947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58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Interfaces </a:t>
            </a:r>
            <a:r>
              <a:rPr lang="en-US" dirty="0"/>
              <a:t>– </a:t>
            </a:r>
            <a:r>
              <a:rPr lang="en-US" dirty="0" smtClean="0"/>
              <a:t>R</a:t>
            </a:r>
            <a:r>
              <a:rPr lang="en-US" dirty="0"/>
              <a:t>, </a:t>
            </a:r>
            <a:r>
              <a:rPr lang="en-US" dirty="0" smtClean="0"/>
              <a:t>Python &amp; 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endParaRPr lang="en-US" dirty="0"/>
          </a:p>
          <a:p>
            <a:endParaRPr lang="en-US" dirty="0"/>
          </a:p>
          <a:p>
            <a:endParaRPr lang="en-US" sz="1800" dirty="0" smtClean="0"/>
          </a:p>
          <a:p>
            <a:r>
              <a:rPr lang="en-US" dirty="0" smtClean="0"/>
              <a:t>Python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 smtClean="0">
                <a:hlinkClick r:id="rId2" action="ppaction://hlinkfile"/>
              </a:rPr>
              <a:t>docs.h2o.ai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9224"/>
            <a:ext cx="3556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4" y="3547023"/>
            <a:ext cx="3556000" cy="107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49" y="1834034"/>
            <a:ext cx="2286486" cy="30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R Code Example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09" y="1111173"/>
            <a:ext cx="7740781" cy="2187611"/>
          </a:xfrm>
        </p:spPr>
      </p:pic>
      <p:sp>
        <p:nvSpPr>
          <p:cNvPr id="7" name="TextBox 6"/>
          <p:cNvSpPr txBox="1"/>
          <p:nvPr/>
        </p:nvSpPr>
        <p:spPr>
          <a:xfrm>
            <a:off x="1013973" y="3690045"/>
            <a:ext cx="71160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Slide &amp; Code for Workshop:</a:t>
            </a:r>
          </a:p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bit.ly/h2o_budapest_workshop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Interfaces – Web (H2O Flow)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948"/>
            <a:ext cx="3961177" cy="4320000"/>
          </a:xfrm>
        </p:spPr>
      </p:pic>
      <p:pic>
        <p:nvPicPr>
          <p:cNvPr id="8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623" y="685948"/>
            <a:ext cx="3961177" cy="4320000"/>
          </a:xfrm>
        </p:spPr>
      </p:pic>
    </p:spTree>
    <p:extLst>
      <p:ext uri="{BB962C8B-B14F-4D97-AF65-F5344CB8AC3E}">
        <p14:creationId xmlns:p14="http://schemas.microsoft.com/office/powerpoint/2010/main" val="18318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7807</TotalTime>
  <Words>371</Words>
  <Application>Microsoft Macintosh PowerPoint</Application>
  <PresentationFormat>On-screen Show (16:9)</PresentationFormat>
  <Paragraphs>132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Courier New</vt:lpstr>
      <vt:lpstr>Times New Roman</vt:lpstr>
      <vt:lpstr>Arial</vt:lpstr>
      <vt:lpstr>Custom Design</vt:lpstr>
      <vt:lpstr>H2O Machine Learning Use Cases</vt:lpstr>
      <vt:lpstr>About Me: Civil Engineer → Data Scientist</vt:lpstr>
      <vt:lpstr>About this Talk</vt:lpstr>
      <vt:lpstr>About H2O.ai</vt:lpstr>
      <vt:lpstr>Scientific Advisory Council</vt:lpstr>
      <vt:lpstr>Current Algorithm Overview</vt:lpstr>
      <vt:lpstr>H2O Interfaces – R, Python &amp; Others</vt:lpstr>
      <vt:lpstr>H2O R Code Example</vt:lpstr>
      <vt:lpstr>H2O Interfaces – Web (H2O Flow)</vt:lpstr>
      <vt:lpstr>Export Plain Old Java Object (POJO)</vt:lpstr>
      <vt:lpstr>Use Cases</vt:lpstr>
      <vt:lpstr>Telenor – Why H2O?</vt:lpstr>
      <vt:lpstr>Telenor – Use Case</vt:lpstr>
      <vt:lpstr>H2O in Brazil</vt:lpstr>
      <vt:lpstr>R + H2O + Spark at EARL 2016</vt:lpstr>
      <vt:lpstr>Our Customers</vt:lpstr>
      <vt:lpstr>Szilard Pafka </vt:lpstr>
      <vt:lpstr>Szilard – Why H2O?</vt:lpstr>
      <vt:lpstr>H2O is Evolving</vt:lpstr>
      <vt:lpstr>H2O Integration with Other Libraries</vt:lpstr>
      <vt:lpstr>We’re Hiring!</vt:lpstr>
      <vt:lpstr>Thanks!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641</cp:revision>
  <cp:lastPrinted>2016-09-01T23:03:45Z</cp:lastPrinted>
  <dcterms:created xsi:type="dcterms:W3CDTF">2015-09-15T15:26:47Z</dcterms:created>
  <dcterms:modified xsi:type="dcterms:W3CDTF">2016-09-03T10:09:16Z</dcterms:modified>
</cp:coreProperties>
</file>